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1" r:id="rId3"/>
    <p:sldId id="272" r:id="rId4"/>
    <p:sldId id="260" r:id="rId5"/>
    <p:sldId id="261" r:id="rId6"/>
    <p:sldId id="262" r:id="rId7"/>
    <p:sldId id="263" r:id="rId8"/>
    <p:sldId id="273" r:id="rId9"/>
    <p:sldId id="275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34" autoAdjust="0"/>
    <p:restoredTop sz="94322" autoAdjust="0"/>
  </p:normalViewPr>
  <p:slideViewPr>
    <p:cSldViewPr snapToGrid="0">
      <p:cViewPr>
        <p:scale>
          <a:sx n="50" d="100"/>
          <a:sy n="50" d="100"/>
        </p:scale>
        <p:origin x="600" y="558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87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91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0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27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891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11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700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686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92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86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4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5732B-0E52-40F7-A301-A8DA79DAC18B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95922-28A3-4E63-8AEB-C96B2B1CA6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microsoft.com/office/2007/relationships/media" Target="../media/media7.mp4"/><Relationship Id="rId18" Type="http://schemas.openxmlformats.org/officeDocument/2006/relationships/image" Target="../media/image3.png"/><Relationship Id="rId3" Type="http://schemas.microsoft.com/office/2007/relationships/media" Target="../media/media2.mp4"/><Relationship Id="rId21" Type="http://schemas.openxmlformats.org/officeDocument/2006/relationships/image" Target="../media/image6.png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17" Type="http://schemas.openxmlformats.org/officeDocument/2006/relationships/image" Target="../media/image2.png"/><Relationship Id="rId2" Type="http://schemas.openxmlformats.org/officeDocument/2006/relationships/video" Target="../media/media1.mp4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5" Type="http://schemas.microsoft.com/office/2007/relationships/media" Target="../media/media3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5.mp4"/><Relationship Id="rId19" Type="http://schemas.openxmlformats.org/officeDocument/2006/relationships/image" Target="../media/image4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video" Target="../media/media7.mp4"/><Relationship Id="rId22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ideo" Target="../media/media67.mp4"/><Relationship Id="rId13" Type="http://schemas.microsoft.com/office/2007/relationships/media" Target="../media/media70.mp4"/><Relationship Id="rId18" Type="http://schemas.openxmlformats.org/officeDocument/2006/relationships/image" Target="../media/image66.png"/><Relationship Id="rId3" Type="http://schemas.microsoft.com/office/2007/relationships/media" Target="../media/media65.mp4"/><Relationship Id="rId21" Type="http://schemas.openxmlformats.org/officeDocument/2006/relationships/image" Target="../media/image69.png"/><Relationship Id="rId7" Type="http://schemas.microsoft.com/office/2007/relationships/media" Target="../media/media67.mp4"/><Relationship Id="rId12" Type="http://schemas.openxmlformats.org/officeDocument/2006/relationships/video" Target="../media/media69.mp4"/><Relationship Id="rId17" Type="http://schemas.openxmlformats.org/officeDocument/2006/relationships/image" Target="../media/image65.png"/><Relationship Id="rId2" Type="http://schemas.openxmlformats.org/officeDocument/2006/relationships/video" Target="../media/media64.mp4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1" Type="http://schemas.microsoft.com/office/2007/relationships/media" Target="../media/media64.mp4"/><Relationship Id="rId6" Type="http://schemas.openxmlformats.org/officeDocument/2006/relationships/video" Target="../media/media66.mp4"/><Relationship Id="rId11" Type="http://schemas.microsoft.com/office/2007/relationships/media" Target="../media/media69.mp4"/><Relationship Id="rId5" Type="http://schemas.microsoft.com/office/2007/relationships/media" Target="../media/media66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68.mp4"/><Relationship Id="rId19" Type="http://schemas.openxmlformats.org/officeDocument/2006/relationships/image" Target="../media/image67.png"/><Relationship Id="rId4" Type="http://schemas.openxmlformats.org/officeDocument/2006/relationships/video" Target="../media/media65.mp4"/><Relationship Id="rId9" Type="http://schemas.microsoft.com/office/2007/relationships/media" Target="../media/media68.mp4"/><Relationship Id="rId14" Type="http://schemas.openxmlformats.org/officeDocument/2006/relationships/video" Target="../media/media70.mp4"/><Relationship Id="rId22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ideo" Target="../media/media74.mp4"/><Relationship Id="rId13" Type="http://schemas.microsoft.com/office/2007/relationships/media" Target="../media/media77.mp4"/><Relationship Id="rId18" Type="http://schemas.openxmlformats.org/officeDocument/2006/relationships/image" Target="../media/image73.png"/><Relationship Id="rId3" Type="http://schemas.microsoft.com/office/2007/relationships/media" Target="../media/media72.mp4"/><Relationship Id="rId21" Type="http://schemas.openxmlformats.org/officeDocument/2006/relationships/image" Target="../media/image76.png"/><Relationship Id="rId7" Type="http://schemas.microsoft.com/office/2007/relationships/media" Target="../media/media74.mp4"/><Relationship Id="rId12" Type="http://schemas.openxmlformats.org/officeDocument/2006/relationships/video" Target="../media/media76.mp4"/><Relationship Id="rId17" Type="http://schemas.openxmlformats.org/officeDocument/2006/relationships/image" Target="../media/image72.png"/><Relationship Id="rId2" Type="http://schemas.openxmlformats.org/officeDocument/2006/relationships/video" Target="../media/media71.mp4"/><Relationship Id="rId16" Type="http://schemas.openxmlformats.org/officeDocument/2006/relationships/image" Target="../media/image71.png"/><Relationship Id="rId20" Type="http://schemas.openxmlformats.org/officeDocument/2006/relationships/image" Target="../media/image75.png"/><Relationship Id="rId1" Type="http://schemas.microsoft.com/office/2007/relationships/media" Target="../media/media71.mp4"/><Relationship Id="rId6" Type="http://schemas.openxmlformats.org/officeDocument/2006/relationships/video" Target="../media/media73.mp4"/><Relationship Id="rId11" Type="http://schemas.microsoft.com/office/2007/relationships/media" Target="../media/media76.mp4"/><Relationship Id="rId5" Type="http://schemas.microsoft.com/office/2007/relationships/media" Target="../media/media73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75.mp4"/><Relationship Id="rId19" Type="http://schemas.openxmlformats.org/officeDocument/2006/relationships/image" Target="../media/image74.png"/><Relationship Id="rId4" Type="http://schemas.openxmlformats.org/officeDocument/2006/relationships/video" Target="../media/media72.mp4"/><Relationship Id="rId9" Type="http://schemas.microsoft.com/office/2007/relationships/media" Target="../media/media75.mp4"/><Relationship Id="rId14" Type="http://schemas.openxmlformats.org/officeDocument/2006/relationships/video" Target="../media/media77.mp4"/><Relationship Id="rId22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ideo" Target="../media/media81.mp4"/><Relationship Id="rId13" Type="http://schemas.microsoft.com/office/2007/relationships/media" Target="../media/media84.mp4"/><Relationship Id="rId18" Type="http://schemas.openxmlformats.org/officeDocument/2006/relationships/image" Target="../media/image80.png"/><Relationship Id="rId3" Type="http://schemas.microsoft.com/office/2007/relationships/media" Target="../media/media79.mp4"/><Relationship Id="rId21" Type="http://schemas.openxmlformats.org/officeDocument/2006/relationships/image" Target="../media/image83.png"/><Relationship Id="rId7" Type="http://schemas.microsoft.com/office/2007/relationships/media" Target="../media/media81.mp4"/><Relationship Id="rId12" Type="http://schemas.openxmlformats.org/officeDocument/2006/relationships/video" Target="../media/media83.mp4"/><Relationship Id="rId17" Type="http://schemas.openxmlformats.org/officeDocument/2006/relationships/image" Target="../media/image79.png"/><Relationship Id="rId2" Type="http://schemas.openxmlformats.org/officeDocument/2006/relationships/video" Target="../media/media78.mp4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1" Type="http://schemas.microsoft.com/office/2007/relationships/media" Target="../media/media78.mp4"/><Relationship Id="rId6" Type="http://schemas.openxmlformats.org/officeDocument/2006/relationships/video" Target="../media/media80.mp4"/><Relationship Id="rId11" Type="http://schemas.microsoft.com/office/2007/relationships/media" Target="../media/media83.mp4"/><Relationship Id="rId5" Type="http://schemas.microsoft.com/office/2007/relationships/media" Target="../media/media80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82.mp4"/><Relationship Id="rId19" Type="http://schemas.openxmlformats.org/officeDocument/2006/relationships/image" Target="../media/image81.png"/><Relationship Id="rId4" Type="http://schemas.openxmlformats.org/officeDocument/2006/relationships/video" Target="../media/media79.mp4"/><Relationship Id="rId9" Type="http://schemas.microsoft.com/office/2007/relationships/media" Target="../media/media82.mp4"/><Relationship Id="rId14" Type="http://schemas.openxmlformats.org/officeDocument/2006/relationships/video" Target="../media/media84.mp4"/><Relationship Id="rId22" Type="http://schemas.openxmlformats.org/officeDocument/2006/relationships/image" Target="../media/image8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ideo" Target="../media/media88.mp4"/><Relationship Id="rId13" Type="http://schemas.microsoft.com/office/2007/relationships/media" Target="../media/media91.mp4"/><Relationship Id="rId18" Type="http://schemas.openxmlformats.org/officeDocument/2006/relationships/image" Target="../media/image87.png"/><Relationship Id="rId3" Type="http://schemas.microsoft.com/office/2007/relationships/media" Target="../media/media86.mp4"/><Relationship Id="rId21" Type="http://schemas.openxmlformats.org/officeDocument/2006/relationships/image" Target="../media/image90.png"/><Relationship Id="rId7" Type="http://schemas.microsoft.com/office/2007/relationships/media" Target="../media/media88.mp4"/><Relationship Id="rId12" Type="http://schemas.openxmlformats.org/officeDocument/2006/relationships/video" Target="../media/media90.mp4"/><Relationship Id="rId17" Type="http://schemas.openxmlformats.org/officeDocument/2006/relationships/image" Target="../media/image86.png"/><Relationship Id="rId2" Type="http://schemas.openxmlformats.org/officeDocument/2006/relationships/video" Target="../media/media85.mp4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1" Type="http://schemas.microsoft.com/office/2007/relationships/media" Target="../media/media85.mp4"/><Relationship Id="rId6" Type="http://schemas.openxmlformats.org/officeDocument/2006/relationships/video" Target="../media/media87.mp4"/><Relationship Id="rId11" Type="http://schemas.microsoft.com/office/2007/relationships/media" Target="../media/media90.mp4"/><Relationship Id="rId5" Type="http://schemas.microsoft.com/office/2007/relationships/media" Target="../media/media87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89.mp4"/><Relationship Id="rId19" Type="http://schemas.openxmlformats.org/officeDocument/2006/relationships/image" Target="../media/image88.png"/><Relationship Id="rId4" Type="http://schemas.openxmlformats.org/officeDocument/2006/relationships/video" Target="../media/media86.mp4"/><Relationship Id="rId9" Type="http://schemas.microsoft.com/office/2007/relationships/media" Target="../media/media89.mp4"/><Relationship Id="rId14" Type="http://schemas.openxmlformats.org/officeDocument/2006/relationships/video" Target="../media/media91.mp4"/><Relationship Id="rId22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ideo" Target="../media/media95.mp4"/><Relationship Id="rId13" Type="http://schemas.microsoft.com/office/2007/relationships/media" Target="../media/media98.mp4"/><Relationship Id="rId18" Type="http://schemas.openxmlformats.org/officeDocument/2006/relationships/image" Target="../media/image94.png"/><Relationship Id="rId3" Type="http://schemas.microsoft.com/office/2007/relationships/media" Target="../media/media93.mp4"/><Relationship Id="rId21" Type="http://schemas.openxmlformats.org/officeDocument/2006/relationships/image" Target="../media/image97.png"/><Relationship Id="rId7" Type="http://schemas.microsoft.com/office/2007/relationships/media" Target="../media/media95.mp4"/><Relationship Id="rId12" Type="http://schemas.openxmlformats.org/officeDocument/2006/relationships/video" Target="../media/media97.mp4"/><Relationship Id="rId17" Type="http://schemas.openxmlformats.org/officeDocument/2006/relationships/image" Target="../media/image93.png"/><Relationship Id="rId2" Type="http://schemas.openxmlformats.org/officeDocument/2006/relationships/video" Target="../media/media92.mp4"/><Relationship Id="rId16" Type="http://schemas.openxmlformats.org/officeDocument/2006/relationships/image" Target="../media/image92.png"/><Relationship Id="rId20" Type="http://schemas.openxmlformats.org/officeDocument/2006/relationships/image" Target="../media/image96.png"/><Relationship Id="rId1" Type="http://schemas.microsoft.com/office/2007/relationships/media" Target="../media/media92.mp4"/><Relationship Id="rId6" Type="http://schemas.openxmlformats.org/officeDocument/2006/relationships/video" Target="../media/media94.mp4"/><Relationship Id="rId11" Type="http://schemas.microsoft.com/office/2007/relationships/media" Target="../media/media97.mp4"/><Relationship Id="rId5" Type="http://schemas.microsoft.com/office/2007/relationships/media" Target="../media/media94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96.mp4"/><Relationship Id="rId19" Type="http://schemas.openxmlformats.org/officeDocument/2006/relationships/image" Target="../media/image95.png"/><Relationship Id="rId4" Type="http://schemas.openxmlformats.org/officeDocument/2006/relationships/video" Target="../media/media93.mp4"/><Relationship Id="rId9" Type="http://schemas.microsoft.com/office/2007/relationships/media" Target="../media/media96.mp4"/><Relationship Id="rId14" Type="http://schemas.openxmlformats.org/officeDocument/2006/relationships/video" Target="../media/media98.mp4"/><Relationship Id="rId22" Type="http://schemas.openxmlformats.org/officeDocument/2006/relationships/image" Target="../media/image9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ideo" Target="../media/media102.mp4"/><Relationship Id="rId13" Type="http://schemas.microsoft.com/office/2007/relationships/media" Target="../media/media105.mp4"/><Relationship Id="rId18" Type="http://schemas.openxmlformats.org/officeDocument/2006/relationships/image" Target="../media/image101.png"/><Relationship Id="rId3" Type="http://schemas.microsoft.com/office/2007/relationships/media" Target="../media/media100.mp4"/><Relationship Id="rId21" Type="http://schemas.openxmlformats.org/officeDocument/2006/relationships/image" Target="../media/image104.png"/><Relationship Id="rId7" Type="http://schemas.microsoft.com/office/2007/relationships/media" Target="../media/media102.mp4"/><Relationship Id="rId12" Type="http://schemas.openxmlformats.org/officeDocument/2006/relationships/video" Target="../media/media104.mp4"/><Relationship Id="rId17" Type="http://schemas.openxmlformats.org/officeDocument/2006/relationships/image" Target="../media/image100.png"/><Relationship Id="rId2" Type="http://schemas.openxmlformats.org/officeDocument/2006/relationships/video" Target="../media/media99.mp4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1" Type="http://schemas.microsoft.com/office/2007/relationships/media" Target="../media/media99.mp4"/><Relationship Id="rId6" Type="http://schemas.openxmlformats.org/officeDocument/2006/relationships/video" Target="../media/media101.mp4"/><Relationship Id="rId11" Type="http://schemas.microsoft.com/office/2007/relationships/media" Target="../media/media104.mp4"/><Relationship Id="rId5" Type="http://schemas.microsoft.com/office/2007/relationships/media" Target="../media/media101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103.mp4"/><Relationship Id="rId19" Type="http://schemas.openxmlformats.org/officeDocument/2006/relationships/image" Target="../media/image102.png"/><Relationship Id="rId4" Type="http://schemas.openxmlformats.org/officeDocument/2006/relationships/video" Target="../media/media100.mp4"/><Relationship Id="rId9" Type="http://schemas.microsoft.com/office/2007/relationships/media" Target="../media/media103.mp4"/><Relationship Id="rId14" Type="http://schemas.openxmlformats.org/officeDocument/2006/relationships/video" Target="../media/media105.mp4"/><Relationship Id="rId22" Type="http://schemas.openxmlformats.org/officeDocument/2006/relationships/image" Target="../media/image10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ideo" Target="../media/media109.mp4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10.png"/><Relationship Id="rId3" Type="http://schemas.microsoft.com/office/2007/relationships/media" Target="../media/media107.mp4"/><Relationship Id="rId7" Type="http://schemas.microsoft.com/office/2007/relationships/media" Target="../media/media109.mp4"/><Relationship Id="rId12" Type="http://schemas.openxmlformats.org/officeDocument/2006/relationships/video" Target="../media/media111.mp4"/><Relationship Id="rId17" Type="http://schemas.openxmlformats.org/officeDocument/2006/relationships/image" Target="../media/image109.png"/><Relationship Id="rId2" Type="http://schemas.openxmlformats.org/officeDocument/2006/relationships/video" Target="../media/media106.mp4"/><Relationship Id="rId16" Type="http://schemas.openxmlformats.org/officeDocument/2006/relationships/image" Target="../media/image108.png"/><Relationship Id="rId1" Type="http://schemas.microsoft.com/office/2007/relationships/media" Target="../media/media106.mp4"/><Relationship Id="rId6" Type="http://schemas.openxmlformats.org/officeDocument/2006/relationships/video" Target="../media/media108.mp4"/><Relationship Id="rId11" Type="http://schemas.microsoft.com/office/2007/relationships/media" Target="../media/media111.mp4"/><Relationship Id="rId5" Type="http://schemas.microsoft.com/office/2007/relationships/media" Target="../media/media108.mp4"/><Relationship Id="rId15" Type="http://schemas.openxmlformats.org/officeDocument/2006/relationships/image" Target="../media/image107.png"/><Relationship Id="rId10" Type="http://schemas.openxmlformats.org/officeDocument/2006/relationships/video" Target="../media/media110.mp4"/><Relationship Id="rId19" Type="http://schemas.openxmlformats.org/officeDocument/2006/relationships/image" Target="../media/image111.png"/><Relationship Id="rId4" Type="http://schemas.openxmlformats.org/officeDocument/2006/relationships/video" Target="../media/media107.mp4"/><Relationship Id="rId9" Type="http://schemas.microsoft.com/office/2007/relationships/media" Target="../media/media110.mp4"/><Relationship Id="rId14" Type="http://schemas.openxmlformats.org/officeDocument/2006/relationships/image" Target="../media/image10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5.mp4"/><Relationship Id="rId13" Type="http://schemas.microsoft.com/office/2007/relationships/media" Target="../media/media118.mp4"/><Relationship Id="rId18" Type="http://schemas.openxmlformats.org/officeDocument/2006/relationships/image" Target="../media/image114.png"/><Relationship Id="rId3" Type="http://schemas.microsoft.com/office/2007/relationships/media" Target="../media/media113.mp4"/><Relationship Id="rId21" Type="http://schemas.openxmlformats.org/officeDocument/2006/relationships/image" Target="../media/image117.png"/><Relationship Id="rId7" Type="http://schemas.microsoft.com/office/2007/relationships/media" Target="../media/media115.mp4"/><Relationship Id="rId12" Type="http://schemas.openxmlformats.org/officeDocument/2006/relationships/video" Target="../media/media117.mp4"/><Relationship Id="rId17" Type="http://schemas.openxmlformats.org/officeDocument/2006/relationships/image" Target="../media/image113.png"/><Relationship Id="rId2" Type="http://schemas.openxmlformats.org/officeDocument/2006/relationships/video" Target="../media/media112.mp4"/><Relationship Id="rId16" Type="http://schemas.openxmlformats.org/officeDocument/2006/relationships/image" Target="../media/image112.png"/><Relationship Id="rId20" Type="http://schemas.openxmlformats.org/officeDocument/2006/relationships/image" Target="../media/image116.png"/><Relationship Id="rId1" Type="http://schemas.microsoft.com/office/2007/relationships/media" Target="../media/media112.mp4"/><Relationship Id="rId6" Type="http://schemas.openxmlformats.org/officeDocument/2006/relationships/video" Target="../media/media114.mp4"/><Relationship Id="rId11" Type="http://schemas.microsoft.com/office/2007/relationships/media" Target="../media/media117.mp4"/><Relationship Id="rId5" Type="http://schemas.microsoft.com/office/2007/relationships/media" Target="../media/media114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116.mp4"/><Relationship Id="rId19" Type="http://schemas.openxmlformats.org/officeDocument/2006/relationships/image" Target="../media/image115.png"/><Relationship Id="rId4" Type="http://schemas.openxmlformats.org/officeDocument/2006/relationships/video" Target="../media/media113.mp4"/><Relationship Id="rId9" Type="http://schemas.microsoft.com/office/2007/relationships/media" Target="../media/media116.mp4"/><Relationship Id="rId14" Type="http://schemas.openxmlformats.org/officeDocument/2006/relationships/video" Target="../media/media118.mp4"/><Relationship Id="rId22" Type="http://schemas.openxmlformats.org/officeDocument/2006/relationships/image" Target="../media/image1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ideo" Target="../media/media122.mp4"/><Relationship Id="rId13" Type="http://schemas.microsoft.com/office/2007/relationships/media" Target="../media/media125.mp4"/><Relationship Id="rId18" Type="http://schemas.openxmlformats.org/officeDocument/2006/relationships/image" Target="../media/image121.png"/><Relationship Id="rId3" Type="http://schemas.microsoft.com/office/2007/relationships/media" Target="../media/media120.mp4"/><Relationship Id="rId21" Type="http://schemas.openxmlformats.org/officeDocument/2006/relationships/image" Target="../media/image124.png"/><Relationship Id="rId7" Type="http://schemas.microsoft.com/office/2007/relationships/media" Target="../media/media122.mp4"/><Relationship Id="rId12" Type="http://schemas.openxmlformats.org/officeDocument/2006/relationships/video" Target="../media/media124.mp4"/><Relationship Id="rId17" Type="http://schemas.openxmlformats.org/officeDocument/2006/relationships/image" Target="../media/image120.png"/><Relationship Id="rId2" Type="http://schemas.openxmlformats.org/officeDocument/2006/relationships/video" Target="../media/media119.mp4"/><Relationship Id="rId16" Type="http://schemas.openxmlformats.org/officeDocument/2006/relationships/image" Target="../media/image119.png"/><Relationship Id="rId20" Type="http://schemas.openxmlformats.org/officeDocument/2006/relationships/image" Target="../media/image123.png"/><Relationship Id="rId1" Type="http://schemas.microsoft.com/office/2007/relationships/media" Target="../media/media119.mp4"/><Relationship Id="rId6" Type="http://schemas.openxmlformats.org/officeDocument/2006/relationships/video" Target="../media/media121.mp4"/><Relationship Id="rId11" Type="http://schemas.microsoft.com/office/2007/relationships/media" Target="../media/media124.mp4"/><Relationship Id="rId5" Type="http://schemas.microsoft.com/office/2007/relationships/media" Target="../media/media121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123.mp4"/><Relationship Id="rId19" Type="http://schemas.openxmlformats.org/officeDocument/2006/relationships/image" Target="../media/image122.png"/><Relationship Id="rId4" Type="http://schemas.openxmlformats.org/officeDocument/2006/relationships/video" Target="../media/media120.mp4"/><Relationship Id="rId9" Type="http://schemas.microsoft.com/office/2007/relationships/media" Target="../media/media123.mp4"/><Relationship Id="rId14" Type="http://schemas.openxmlformats.org/officeDocument/2006/relationships/video" Target="../media/media125.mp4"/><Relationship Id="rId22" Type="http://schemas.openxmlformats.org/officeDocument/2006/relationships/image" Target="../media/image1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microsoft.com/office/2007/relationships/media" Target="../media/media14.mp4"/><Relationship Id="rId18" Type="http://schemas.openxmlformats.org/officeDocument/2006/relationships/image" Target="../media/image10.png"/><Relationship Id="rId3" Type="http://schemas.microsoft.com/office/2007/relationships/media" Target="../media/media9.mp4"/><Relationship Id="rId21" Type="http://schemas.openxmlformats.org/officeDocument/2006/relationships/image" Target="../media/image13.png"/><Relationship Id="rId7" Type="http://schemas.microsoft.com/office/2007/relationships/media" Target="../media/media11.mp4"/><Relationship Id="rId12" Type="http://schemas.openxmlformats.org/officeDocument/2006/relationships/video" Target="../media/media13.mp4"/><Relationship Id="rId17" Type="http://schemas.openxmlformats.org/officeDocument/2006/relationships/image" Target="../media/image9.png"/><Relationship Id="rId2" Type="http://schemas.openxmlformats.org/officeDocument/2006/relationships/video" Target="../media/media8.mp4"/><Relationship Id="rId16" Type="http://schemas.openxmlformats.org/officeDocument/2006/relationships/image" Target="../media/image8.png"/><Relationship Id="rId20" Type="http://schemas.openxmlformats.org/officeDocument/2006/relationships/image" Target="../media/image12.png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microsoft.com/office/2007/relationships/media" Target="../media/media13.mp4"/><Relationship Id="rId5" Type="http://schemas.microsoft.com/office/2007/relationships/media" Target="../media/media10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12.mp4"/><Relationship Id="rId19" Type="http://schemas.openxmlformats.org/officeDocument/2006/relationships/image" Target="../media/image11.png"/><Relationship Id="rId4" Type="http://schemas.openxmlformats.org/officeDocument/2006/relationships/video" Target="../media/media9.mp4"/><Relationship Id="rId9" Type="http://schemas.microsoft.com/office/2007/relationships/media" Target="../media/media12.mp4"/><Relationship Id="rId14" Type="http://schemas.openxmlformats.org/officeDocument/2006/relationships/video" Target="../media/media14.mp4"/><Relationship Id="rId22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18.mp4"/><Relationship Id="rId13" Type="http://schemas.microsoft.com/office/2007/relationships/media" Target="../media/media21.mp4"/><Relationship Id="rId18" Type="http://schemas.openxmlformats.org/officeDocument/2006/relationships/image" Target="../media/image17.png"/><Relationship Id="rId3" Type="http://schemas.microsoft.com/office/2007/relationships/media" Target="../media/media16.mp4"/><Relationship Id="rId21" Type="http://schemas.openxmlformats.org/officeDocument/2006/relationships/image" Target="../media/image20.png"/><Relationship Id="rId7" Type="http://schemas.microsoft.com/office/2007/relationships/media" Target="../media/media18.mp4"/><Relationship Id="rId12" Type="http://schemas.openxmlformats.org/officeDocument/2006/relationships/video" Target="../media/media20.mp4"/><Relationship Id="rId17" Type="http://schemas.openxmlformats.org/officeDocument/2006/relationships/image" Target="../media/image16.png"/><Relationship Id="rId2" Type="http://schemas.openxmlformats.org/officeDocument/2006/relationships/video" Target="../media/media15.mp4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11" Type="http://schemas.microsoft.com/office/2007/relationships/media" Target="../media/media20.mp4"/><Relationship Id="rId5" Type="http://schemas.microsoft.com/office/2007/relationships/media" Target="../media/media17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19.mp4"/><Relationship Id="rId19" Type="http://schemas.openxmlformats.org/officeDocument/2006/relationships/image" Target="../media/image18.png"/><Relationship Id="rId4" Type="http://schemas.openxmlformats.org/officeDocument/2006/relationships/video" Target="../media/media16.mp4"/><Relationship Id="rId9" Type="http://schemas.microsoft.com/office/2007/relationships/media" Target="../media/media19.mp4"/><Relationship Id="rId14" Type="http://schemas.openxmlformats.org/officeDocument/2006/relationships/video" Target="../media/media21.mp4"/><Relationship Id="rId2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../media/media25.mp4"/><Relationship Id="rId13" Type="http://schemas.microsoft.com/office/2007/relationships/media" Target="../media/media28.mp4"/><Relationship Id="rId18" Type="http://schemas.openxmlformats.org/officeDocument/2006/relationships/image" Target="../media/image24.png"/><Relationship Id="rId3" Type="http://schemas.microsoft.com/office/2007/relationships/media" Target="../media/media23.mp4"/><Relationship Id="rId21" Type="http://schemas.openxmlformats.org/officeDocument/2006/relationships/image" Target="../media/image27.png"/><Relationship Id="rId7" Type="http://schemas.microsoft.com/office/2007/relationships/media" Target="../media/media25.mp4"/><Relationship Id="rId12" Type="http://schemas.openxmlformats.org/officeDocument/2006/relationships/video" Target="../media/media27.mp4"/><Relationship Id="rId17" Type="http://schemas.openxmlformats.org/officeDocument/2006/relationships/image" Target="../media/image23.png"/><Relationship Id="rId2" Type="http://schemas.openxmlformats.org/officeDocument/2006/relationships/video" Target="../media/media22.mp4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microsoft.com/office/2007/relationships/media" Target="../media/media22.mp4"/><Relationship Id="rId6" Type="http://schemas.openxmlformats.org/officeDocument/2006/relationships/video" Target="../media/media24.mp4"/><Relationship Id="rId11" Type="http://schemas.microsoft.com/office/2007/relationships/media" Target="../media/media27.mp4"/><Relationship Id="rId5" Type="http://schemas.microsoft.com/office/2007/relationships/media" Target="../media/media24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26.mp4"/><Relationship Id="rId19" Type="http://schemas.openxmlformats.org/officeDocument/2006/relationships/image" Target="../media/image25.png"/><Relationship Id="rId4" Type="http://schemas.openxmlformats.org/officeDocument/2006/relationships/video" Target="../media/media23.mp4"/><Relationship Id="rId9" Type="http://schemas.microsoft.com/office/2007/relationships/media" Target="../media/media26.mp4"/><Relationship Id="rId14" Type="http://schemas.openxmlformats.org/officeDocument/2006/relationships/video" Target="../media/media28.mp4"/><Relationship Id="rId22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32.mp4"/><Relationship Id="rId13" Type="http://schemas.microsoft.com/office/2007/relationships/media" Target="../media/media35.mp4"/><Relationship Id="rId18" Type="http://schemas.openxmlformats.org/officeDocument/2006/relationships/image" Target="../media/image31.png"/><Relationship Id="rId3" Type="http://schemas.microsoft.com/office/2007/relationships/media" Target="../media/media30.mp4"/><Relationship Id="rId21" Type="http://schemas.openxmlformats.org/officeDocument/2006/relationships/image" Target="../media/image34.png"/><Relationship Id="rId7" Type="http://schemas.microsoft.com/office/2007/relationships/media" Target="../media/media32.mp4"/><Relationship Id="rId12" Type="http://schemas.openxmlformats.org/officeDocument/2006/relationships/video" Target="../media/media34.mp4"/><Relationship Id="rId17" Type="http://schemas.openxmlformats.org/officeDocument/2006/relationships/image" Target="../media/image30.png"/><Relationship Id="rId2" Type="http://schemas.openxmlformats.org/officeDocument/2006/relationships/video" Target="../media/media29.mp4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microsoft.com/office/2007/relationships/media" Target="../media/media29.mp4"/><Relationship Id="rId6" Type="http://schemas.openxmlformats.org/officeDocument/2006/relationships/video" Target="../media/media31.mp4"/><Relationship Id="rId11" Type="http://schemas.microsoft.com/office/2007/relationships/media" Target="../media/media34.mp4"/><Relationship Id="rId5" Type="http://schemas.microsoft.com/office/2007/relationships/media" Target="../media/media31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33.mp4"/><Relationship Id="rId19" Type="http://schemas.openxmlformats.org/officeDocument/2006/relationships/image" Target="../media/image32.png"/><Relationship Id="rId4" Type="http://schemas.openxmlformats.org/officeDocument/2006/relationships/video" Target="../media/media30.mp4"/><Relationship Id="rId9" Type="http://schemas.microsoft.com/office/2007/relationships/media" Target="../media/media33.mp4"/><Relationship Id="rId14" Type="http://schemas.openxmlformats.org/officeDocument/2006/relationships/video" Target="../media/media35.mp4"/><Relationship Id="rId22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ideo" Target="../media/media39.mp4"/><Relationship Id="rId13" Type="http://schemas.microsoft.com/office/2007/relationships/media" Target="../media/media42.mp4"/><Relationship Id="rId18" Type="http://schemas.openxmlformats.org/officeDocument/2006/relationships/image" Target="../media/image38.png"/><Relationship Id="rId3" Type="http://schemas.microsoft.com/office/2007/relationships/media" Target="../media/media37.mp4"/><Relationship Id="rId21" Type="http://schemas.openxmlformats.org/officeDocument/2006/relationships/image" Target="../media/image41.png"/><Relationship Id="rId7" Type="http://schemas.microsoft.com/office/2007/relationships/media" Target="../media/media39.mp4"/><Relationship Id="rId12" Type="http://schemas.openxmlformats.org/officeDocument/2006/relationships/video" Target="../media/media41.mp4"/><Relationship Id="rId17" Type="http://schemas.openxmlformats.org/officeDocument/2006/relationships/image" Target="../media/image37.png"/><Relationship Id="rId2" Type="http://schemas.openxmlformats.org/officeDocument/2006/relationships/video" Target="../media/media36.mp4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microsoft.com/office/2007/relationships/media" Target="../media/media36.mp4"/><Relationship Id="rId6" Type="http://schemas.openxmlformats.org/officeDocument/2006/relationships/video" Target="../media/media38.mp4"/><Relationship Id="rId11" Type="http://schemas.microsoft.com/office/2007/relationships/media" Target="../media/media41.mp4"/><Relationship Id="rId5" Type="http://schemas.microsoft.com/office/2007/relationships/media" Target="../media/media38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40.mp4"/><Relationship Id="rId19" Type="http://schemas.openxmlformats.org/officeDocument/2006/relationships/image" Target="../media/image39.png"/><Relationship Id="rId4" Type="http://schemas.openxmlformats.org/officeDocument/2006/relationships/video" Target="../media/media37.mp4"/><Relationship Id="rId9" Type="http://schemas.microsoft.com/office/2007/relationships/media" Target="../media/media40.mp4"/><Relationship Id="rId14" Type="http://schemas.openxmlformats.org/officeDocument/2006/relationships/video" Target="../media/media42.mp4"/><Relationship Id="rId22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ideo" Target="../media/media46.mp4"/><Relationship Id="rId13" Type="http://schemas.microsoft.com/office/2007/relationships/media" Target="../media/media49.mp4"/><Relationship Id="rId18" Type="http://schemas.openxmlformats.org/officeDocument/2006/relationships/image" Target="../media/image45.png"/><Relationship Id="rId3" Type="http://schemas.microsoft.com/office/2007/relationships/media" Target="../media/media44.mp4"/><Relationship Id="rId21" Type="http://schemas.openxmlformats.org/officeDocument/2006/relationships/image" Target="../media/image48.png"/><Relationship Id="rId7" Type="http://schemas.microsoft.com/office/2007/relationships/media" Target="../media/media46.mp4"/><Relationship Id="rId12" Type="http://schemas.openxmlformats.org/officeDocument/2006/relationships/video" Target="../media/media48.mp4"/><Relationship Id="rId17" Type="http://schemas.openxmlformats.org/officeDocument/2006/relationships/image" Target="../media/image44.png"/><Relationship Id="rId2" Type="http://schemas.openxmlformats.org/officeDocument/2006/relationships/video" Target="../media/media43.mp4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microsoft.com/office/2007/relationships/media" Target="../media/media43.mp4"/><Relationship Id="rId6" Type="http://schemas.openxmlformats.org/officeDocument/2006/relationships/video" Target="../media/media45.mp4"/><Relationship Id="rId11" Type="http://schemas.microsoft.com/office/2007/relationships/media" Target="../media/media48.mp4"/><Relationship Id="rId5" Type="http://schemas.microsoft.com/office/2007/relationships/media" Target="../media/media45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47.mp4"/><Relationship Id="rId19" Type="http://schemas.openxmlformats.org/officeDocument/2006/relationships/image" Target="../media/image46.png"/><Relationship Id="rId4" Type="http://schemas.openxmlformats.org/officeDocument/2006/relationships/video" Target="../media/media44.mp4"/><Relationship Id="rId9" Type="http://schemas.microsoft.com/office/2007/relationships/media" Target="../media/media47.mp4"/><Relationship Id="rId14" Type="http://schemas.openxmlformats.org/officeDocument/2006/relationships/video" Target="../media/media49.mp4"/><Relationship Id="rId22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ideo" Target="../media/media53.mp4"/><Relationship Id="rId13" Type="http://schemas.microsoft.com/office/2007/relationships/media" Target="../media/media56.mp4"/><Relationship Id="rId18" Type="http://schemas.openxmlformats.org/officeDocument/2006/relationships/image" Target="../media/image52.png"/><Relationship Id="rId3" Type="http://schemas.microsoft.com/office/2007/relationships/media" Target="../media/media51.mp4"/><Relationship Id="rId21" Type="http://schemas.openxmlformats.org/officeDocument/2006/relationships/image" Target="../media/image55.png"/><Relationship Id="rId7" Type="http://schemas.microsoft.com/office/2007/relationships/media" Target="../media/media53.mp4"/><Relationship Id="rId12" Type="http://schemas.openxmlformats.org/officeDocument/2006/relationships/video" Target="../media/media55.mp4"/><Relationship Id="rId17" Type="http://schemas.openxmlformats.org/officeDocument/2006/relationships/image" Target="../media/image51.png"/><Relationship Id="rId2" Type="http://schemas.openxmlformats.org/officeDocument/2006/relationships/video" Target="../media/media50.mp4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microsoft.com/office/2007/relationships/media" Target="../media/media50.mp4"/><Relationship Id="rId6" Type="http://schemas.openxmlformats.org/officeDocument/2006/relationships/video" Target="../media/media52.mp4"/><Relationship Id="rId11" Type="http://schemas.microsoft.com/office/2007/relationships/media" Target="../media/media55.mp4"/><Relationship Id="rId5" Type="http://schemas.microsoft.com/office/2007/relationships/media" Target="../media/media52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54.mp4"/><Relationship Id="rId19" Type="http://schemas.openxmlformats.org/officeDocument/2006/relationships/image" Target="../media/image53.png"/><Relationship Id="rId4" Type="http://schemas.openxmlformats.org/officeDocument/2006/relationships/video" Target="../media/media51.mp4"/><Relationship Id="rId9" Type="http://schemas.microsoft.com/office/2007/relationships/media" Target="../media/media54.mp4"/><Relationship Id="rId14" Type="http://schemas.openxmlformats.org/officeDocument/2006/relationships/video" Target="../media/media56.mp4"/><Relationship Id="rId22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ideo" Target="../media/media60.mp4"/><Relationship Id="rId13" Type="http://schemas.microsoft.com/office/2007/relationships/media" Target="../media/media63.mp4"/><Relationship Id="rId18" Type="http://schemas.openxmlformats.org/officeDocument/2006/relationships/image" Target="../media/image59.png"/><Relationship Id="rId3" Type="http://schemas.microsoft.com/office/2007/relationships/media" Target="../media/media58.mp4"/><Relationship Id="rId21" Type="http://schemas.openxmlformats.org/officeDocument/2006/relationships/image" Target="../media/image62.png"/><Relationship Id="rId7" Type="http://schemas.microsoft.com/office/2007/relationships/media" Target="../media/media60.mp4"/><Relationship Id="rId12" Type="http://schemas.openxmlformats.org/officeDocument/2006/relationships/video" Target="../media/media62.mp4"/><Relationship Id="rId17" Type="http://schemas.openxmlformats.org/officeDocument/2006/relationships/image" Target="../media/image58.png"/><Relationship Id="rId2" Type="http://schemas.openxmlformats.org/officeDocument/2006/relationships/video" Target="../media/media57.mp4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microsoft.com/office/2007/relationships/media" Target="../media/media57.mp4"/><Relationship Id="rId6" Type="http://schemas.openxmlformats.org/officeDocument/2006/relationships/video" Target="../media/media59.mp4"/><Relationship Id="rId11" Type="http://schemas.microsoft.com/office/2007/relationships/media" Target="../media/media62.mp4"/><Relationship Id="rId5" Type="http://schemas.microsoft.com/office/2007/relationships/media" Target="../media/media59.mp4"/><Relationship Id="rId15" Type="http://schemas.openxmlformats.org/officeDocument/2006/relationships/slideLayout" Target="../slideLayouts/slideLayout7.xml"/><Relationship Id="rId10" Type="http://schemas.openxmlformats.org/officeDocument/2006/relationships/video" Target="../media/media61.mp4"/><Relationship Id="rId19" Type="http://schemas.openxmlformats.org/officeDocument/2006/relationships/image" Target="../media/image60.png"/><Relationship Id="rId4" Type="http://schemas.openxmlformats.org/officeDocument/2006/relationships/video" Target="../media/media58.mp4"/><Relationship Id="rId9" Type="http://schemas.microsoft.com/office/2007/relationships/media" Target="../media/media61.mp4"/><Relationship Id="rId14" Type="http://schemas.openxmlformats.org/officeDocument/2006/relationships/video" Target="../media/media63.mp4"/><Relationship Id="rId22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X16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8748" y="887571"/>
            <a:ext cx="2130552" cy="2130552"/>
          </a:xfrm>
          <a:prstGeom prst="rect">
            <a:avLst/>
          </a:prstGeom>
        </p:spPr>
      </p:pic>
      <p:pic>
        <p:nvPicPr>
          <p:cNvPr id="3" name="o165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7475" y="887571"/>
            <a:ext cx="2130552" cy="2130552"/>
          </a:xfrm>
          <a:prstGeom prst="rect">
            <a:avLst/>
          </a:prstGeom>
        </p:spPr>
      </p:pic>
      <p:pic>
        <p:nvPicPr>
          <p:cNvPr id="4" name="d165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6202" y="887571"/>
            <a:ext cx="2130552" cy="2130552"/>
          </a:xfrm>
          <a:prstGeom prst="rect">
            <a:avLst/>
          </a:prstGeom>
        </p:spPr>
      </p:pic>
      <p:pic>
        <p:nvPicPr>
          <p:cNvPr id="5" name="s165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4928" y="887571"/>
            <a:ext cx="2130552" cy="2130552"/>
          </a:xfrm>
          <a:prstGeom prst="rect">
            <a:avLst/>
          </a:prstGeom>
        </p:spPr>
      </p:pic>
      <p:pic>
        <p:nvPicPr>
          <p:cNvPr id="6" name="b165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2655" y="3763825"/>
            <a:ext cx="2130552" cy="2130552"/>
          </a:xfrm>
          <a:prstGeom prst="rect">
            <a:avLst/>
          </a:prstGeom>
        </p:spPr>
      </p:pic>
      <p:pic>
        <p:nvPicPr>
          <p:cNvPr id="7" name="w165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8097" y="3763825"/>
            <a:ext cx="2130552" cy="2130552"/>
          </a:xfrm>
          <a:prstGeom prst="rect">
            <a:avLst/>
          </a:prstGeom>
        </p:spPr>
      </p:pic>
      <p:pic>
        <p:nvPicPr>
          <p:cNvPr id="8" name="Y165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3538" y="3763825"/>
            <a:ext cx="2130552" cy="213055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8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60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o603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8" name="d603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9" name="s603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0" name="b603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1" name="w603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2" name="Y603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17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85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o85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8" name="d85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9" name="s854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0" name="b854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1" name="w854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2" name="Y854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1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98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o98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8" name="d982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9" name="s982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0" name="b982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1" name="w982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2" name="Y982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7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46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o46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8" name="d461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9" name="s461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0" name="b461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1" name="w461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2" name="Y461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4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57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d57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8" name="s571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19" name="b571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0" name="w571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1" name="Y571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  <p:pic>
        <p:nvPicPr>
          <p:cNvPr id="22" name="o571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11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o111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8" name="d1111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9" name="s1111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0" name="b1111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1" name="w1111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2" name="Y1111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1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118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o118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8" name="d118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9" name="o118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0" name="b1184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1" name="w1184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2" name="Y1184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5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X66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3" name="o66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4" name="d662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5" name="s662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6" name="b662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7" name="w662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8" name="Y662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X161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3" name="o1619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4" name="d1619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5" name="s1619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6" name="b1619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7" name="w1619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8" name="Y1619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4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X20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4" name="o20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5" name="d202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6" name="s202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7" name="b202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8" name="w202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3" name="Y202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8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X22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3" name="o22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4" name="d22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5" name="s224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6" name="b224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7" name="w224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8" name="Y224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5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X18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25" name="o18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26" name="d181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27" name="s181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8" name="b181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9" name="w181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30" name="Y181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X39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8" name="o399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9" name="d399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20" name="s399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1" name="b399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2" name="w399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23" name="Y399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X18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25" name="o183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26" name="d183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27" name="s183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8" name="b183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29" name="w183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30" name="Y183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2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X40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17" name="o405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18" name="d405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19" name="s405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20" name="b405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5204" y="3767328"/>
            <a:ext cx="2130552" cy="2130552"/>
          </a:xfrm>
          <a:prstGeom prst="rect">
            <a:avLst/>
          </a:prstGeom>
        </p:spPr>
      </p:pic>
      <p:pic>
        <p:nvPicPr>
          <p:cNvPr id="21" name="w405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31506" y="3767328"/>
            <a:ext cx="2130552" cy="2130552"/>
          </a:xfrm>
          <a:prstGeom prst="rect">
            <a:avLst/>
          </a:prstGeom>
        </p:spPr>
      </p:pic>
      <p:pic>
        <p:nvPicPr>
          <p:cNvPr id="22" name="Y405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0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X43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3" name="o430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4" name="d430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5" name="s430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6" name="b430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7" name="w430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8" name="Y430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57891" y="3018120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Input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1897" y="3018120"/>
            <a:ext cx="2021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Onion-Peel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232" y="3018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(c) DSTT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39028" y="301812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STTN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8980" y="5894377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(e)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BVDNet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8918" y="5894377"/>
            <a:ext cx="1168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(f) Ours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16286" y="5894377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(g) Ground Truth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X117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16736" y="886968"/>
            <a:ext cx="2130552" cy="2130552"/>
          </a:xfrm>
          <a:prstGeom prst="rect">
            <a:avLst/>
          </a:prstGeom>
        </p:spPr>
      </p:pic>
      <p:pic>
        <p:nvPicPr>
          <p:cNvPr id="3" name="o1177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06952" y="886968"/>
            <a:ext cx="2130552" cy="2130552"/>
          </a:xfrm>
          <a:prstGeom prst="rect">
            <a:avLst/>
          </a:prstGeom>
        </p:spPr>
      </p:pic>
      <p:pic>
        <p:nvPicPr>
          <p:cNvPr id="4" name="d1177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97168" y="886968"/>
            <a:ext cx="2130552" cy="2130552"/>
          </a:xfrm>
          <a:prstGeom prst="rect">
            <a:avLst/>
          </a:prstGeom>
        </p:spPr>
      </p:pic>
      <p:pic>
        <p:nvPicPr>
          <p:cNvPr id="5" name="s1177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87384" y="886968"/>
            <a:ext cx="2130552" cy="2130552"/>
          </a:xfrm>
          <a:prstGeom prst="rect">
            <a:avLst/>
          </a:prstGeom>
        </p:spPr>
      </p:pic>
      <p:pic>
        <p:nvPicPr>
          <p:cNvPr id="6" name="b1177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1760" y="3767328"/>
            <a:ext cx="2130552" cy="2130552"/>
          </a:xfrm>
          <a:prstGeom prst="rect">
            <a:avLst/>
          </a:prstGeom>
        </p:spPr>
      </p:pic>
      <p:pic>
        <p:nvPicPr>
          <p:cNvPr id="7" name="w1177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129784" y="3767328"/>
            <a:ext cx="2130552" cy="2130552"/>
          </a:xfrm>
          <a:prstGeom prst="rect">
            <a:avLst/>
          </a:prstGeom>
        </p:spPr>
      </p:pic>
      <p:pic>
        <p:nvPicPr>
          <p:cNvPr id="9" name="Y1177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607808" y="3767328"/>
            <a:ext cx="2130552" cy="213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2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522</Words>
  <Application>Microsoft Office PowerPoint</Application>
  <PresentationFormat>宽屏</PresentationFormat>
  <Paragraphs>126</Paragraphs>
  <Slides>18</Slides>
  <Notes>0</Notes>
  <HiddenSlides>0</HiddenSlides>
  <MMClips>126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revision>55</cp:revision>
  <dcterms:created xsi:type="dcterms:W3CDTF">2021-09-03T07:08:10Z</dcterms:created>
  <dcterms:modified xsi:type="dcterms:W3CDTF">2021-09-03T11:36:39Z</dcterms:modified>
</cp:coreProperties>
</file>